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77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9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29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0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31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07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24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21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64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5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4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51F9-DD8D-4E6C-BB45-789790129A4C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3F9D-5A49-40D9-B8A8-B2353C18F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3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nl-NL" dirty="0" smtClean="0"/>
              <a:t>De kolommenbalans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752600"/>
          </a:xfrm>
        </p:spPr>
        <p:txBody>
          <a:bodyPr/>
          <a:lstStyle/>
          <a:p>
            <a:r>
              <a:rPr lang="nl-NL" i="1" dirty="0" smtClean="0"/>
              <a:t>En weer naar de eindbalans.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75187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02" y="0"/>
            <a:ext cx="7848871" cy="686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IJL-LINKS 1"/>
          <p:cNvSpPr/>
          <p:nvPr/>
        </p:nvSpPr>
        <p:spPr>
          <a:xfrm>
            <a:off x="4067944" y="6484382"/>
            <a:ext cx="194421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259476" y="6300006"/>
            <a:ext cx="1621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Controle</a:t>
            </a:r>
            <a:endParaRPr lang="nl-NL" sz="3200" dirty="0"/>
          </a:p>
        </p:txBody>
      </p:sp>
      <p:sp>
        <p:nvSpPr>
          <p:cNvPr id="4" name="Tekstvak 3"/>
          <p:cNvSpPr txBox="1"/>
          <p:nvPr/>
        </p:nvSpPr>
        <p:spPr>
          <a:xfrm>
            <a:off x="4247456" y="2420888"/>
            <a:ext cx="489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Eigen Vermogen onbekend ?</a:t>
            </a:r>
          </a:p>
          <a:p>
            <a:endParaRPr lang="nl-NL" sz="3200" dirty="0"/>
          </a:p>
          <a:p>
            <a:r>
              <a:rPr lang="nl-NL" sz="3200" dirty="0" smtClean="0"/>
              <a:t>Bereken:</a:t>
            </a:r>
          </a:p>
          <a:p>
            <a:endParaRPr lang="nl-NL" sz="3200" dirty="0"/>
          </a:p>
          <a:p>
            <a:r>
              <a:rPr lang="nl-NL" sz="3200" dirty="0" err="1" smtClean="0"/>
              <a:t>Debettelling</a:t>
            </a:r>
            <a:r>
              <a:rPr lang="nl-NL" sz="3200" dirty="0" smtClean="0"/>
              <a:t> - credittelling</a:t>
            </a:r>
            <a:endParaRPr lang="nl-NL" sz="3200" dirty="0"/>
          </a:p>
        </p:txBody>
      </p:sp>
      <p:sp>
        <p:nvSpPr>
          <p:cNvPr id="5" name="Ovaal 4"/>
          <p:cNvSpPr/>
          <p:nvPr/>
        </p:nvSpPr>
        <p:spPr>
          <a:xfrm>
            <a:off x="587602" y="3433028"/>
            <a:ext cx="345638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10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Saldibalans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8068766" cy="687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20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0"/>
            <a:ext cx="7809309" cy="678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7308304" y="3501008"/>
            <a:ext cx="13260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Opbrengst</a:t>
            </a:r>
          </a:p>
          <a:p>
            <a:r>
              <a:rPr lang="nl-NL" u="sng" dirty="0" smtClean="0"/>
              <a:t>Inslag          -</a:t>
            </a:r>
          </a:p>
          <a:p>
            <a:r>
              <a:rPr lang="nl-NL" dirty="0" smtClean="0"/>
              <a:t>Bruto Winst</a:t>
            </a:r>
          </a:p>
          <a:p>
            <a:r>
              <a:rPr lang="nl-NL" u="sng" dirty="0" smtClean="0"/>
              <a:t>Kosten        -</a:t>
            </a:r>
          </a:p>
          <a:p>
            <a:r>
              <a:rPr lang="nl-NL" dirty="0" smtClean="0"/>
              <a:t>Netto winst</a:t>
            </a:r>
            <a:endParaRPr lang="nl-NL" dirty="0"/>
          </a:p>
        </p:txBody>
      </p:sp>
      <p:sp>
        <p:nvSpPr>
          <p:cNvPr id="3" name="Ovaal 2"/>
          <p:cNvSpPr/>
          <p:nvPr/>
        </p:nvSpPr>
        <p:spPr>
          <a:xfrm>
            <a:off x="5796136" y="4869160"/>
            <a:ext cx="792088" cy="8269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5058664" y="5435024"/>
            <a:ext cx="792088" cy="8269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5095610" y="3933056"/>
            <a:ext cx="792088" cy="8269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/>
          <p:cNvCxnSpPr/>
          <p:nvPr/>
        </p:nvCxnSpPr>
        <p:spPr>
          <a:xfrm flipV="1">
            <a:off x="5887698" y="6093296"/>
            <a:ext cx="62851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850752" y="6093296"/>
            <a:ext cx="6654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91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9" y="0"/>
            <a:ext cx="8111627" cy="675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al 1"/>
          <p:cNvSpPr/>
          <p:nvPr/>
        </p:nvSpPr>
        <p:spPr>
          <a:xfrm>
            <a:off x="3995936" y="3501008"/>
            <a:ext cx="122413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4760404" y="6093296"/>
            <a:ext cx="122413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203848" y="1988840"/>
            <a:ext cx="122413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34019" y="4725144"/>
            <a:ext cx="7187930" cy="400110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none" rtlCol="0">
            <a:spAutoFit/>
          </a:bodyPr>
          <a:lstStyle/>
          <a:p>
            <a:r>
              <a:rPr lang="nl-NL" sz="2000" dirty="0" smtClean="0"/>
              <a:t>Oude Eigen vermogen +/- winst +/- </a:t>
            </a:r>
            <a:r>
              <a:rPr lang="nl-NL" sz="2000" dirty="0" err="1" smtClean="0"/>
              <a:t>Prive</a:t>
            </a:r>
            <a:r>
              <a:rPr lang="nl-NL" sz="2000" dirty="0" smtClean="0"/>
              <a:t> = Nieuwe eigen vermogen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0890532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</Words>
  <Application>Microsoft Office PowerPoint</Application>
  <PresentationFormat>Diavoorstelling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De kolommenbalans</vt:lpstr>
      <vt:lpstr>PowerPoint-presentatie</vt:lpstr>
      <vt:lpstr>Saldibalans</vt:lpstr>
      <vt:lpstr>PowerPoint-presentatie</vt:lpstr>
      <vt:lpstr>PowerPoint-presentatie</vt:lpstr>
    </vt:vector>
  </TitlesOfParts>
  <Company>ROC van Twente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kolommenbalans</dc:title>
  <dc:creator>hej01</dc:creator>
  <cp:lastModifiedBy>hej01</cp:lastModifiedBy>
  <cp:revision>3</cp:revision>
  <dcterms:created xsi:type="dcterms:W3CDTF">2013-12-10T11:42:51Z</dcterms:created>
  <dcterms:modified xsi:type="dcterms:W3CDTF">2013-12-10T13:34:39Z</dcterms:modified>
</cp:coreProperties>
</file>