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51F9-DD8D-4E6C-BB45-789790129A4C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3F9D-5A49-40D9-B8A8-B2353C18F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5773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51F9-DD8D-4E6C-BB45-789790129A4C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3F9D-5A49-40D9-B8A8-B2353C18F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03968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51F9-DD8D-4E6C-BB45-789790129A4C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3F9D-5A49-40D9-B8A8-B2353C18F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5229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51F9-DD8D-4E6C-BB45-789790129A4C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3F9D-5A49-40D9-B8A8-B2353C18F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6702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51F9-DD8D-4E6C-BB45-789790129A4C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3F9D-5A49-40D9-B8A8-B2353C18F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16318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51F9-DD8D-4E6C-BB45-789790129A4C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3F9D-5A49-40D9-B8A8-B2353C18F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6079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51F9-DD8D-4E6C-BB45-789790129A4C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3F9D-5A49-40D9-B8A8-B2353C18F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5924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51F9-DD8D-4E6C-BB45-789790129A4C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3F9D-5A49-40D9-B8A8-B2353C18F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1921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51F9-DD8D-4E6C-BB45-789790129A4C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3F9D-5A49-40D9-B8A8-B2353C18F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6643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51F9-DD8D-4E6C-BB45-789790129A4C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3F9D-5A49-40D9-B8A8-B2353C18F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9590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351F9-DD8D-4E6C-BB45-789790129A4C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73F9D-5A49-40D9-B8A8-B2353C18F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4480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351F9-DD8D-4E6C-BB45-789790129A4C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73F9D-5A49-40D9-B8A8-B2353C18FB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11325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548680"/>
            <a:ext cx="7772400" cy="1470025"/>
          </a:xfrm>
        </p:spPr>
        <p:txBody>
          <a:bodyPr/>
          <a:lstStyle/>
          <a:p>
            <a:r>
              <a:rPr lang="nl-NL" dirty="0" smtClean="0"/>
              <a:t>De kolommenbalans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31640" y="2276872"/>
            <a:ext cx="6400800" cy="1752600"/>
          </a:xfrm>
        </p:spPr>
        <p:txBody>
          <a:bodyPr/>
          <a:lstStyle/>
          <a:p>
            <a:r>
              <a:rPr lang="nl-NL" i="1" dirty="0" smtClean="0"/>
              <a:t>En weer naar de eindbalans.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2751871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602" y="0"/>
            <a:ext cx="7848871" cy="6866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PIJL-LINKS 1"/>
          <p:cNvSpPr/>
          <p:nvPr/>
        </p:nvSpPr>
        <p:spPr>
          <a:xfrm>
            <a:off x="4067944" y="6484382"/>
            <a:ext cx="1944216" cy="216024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6259476" y="6300006"/>
            <a:ext cx="16217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3200" dirty="0" smtClean="0"/>
              <a:t>Controle</a:t>
            </a:r>
            <a:endParaRPr lang="nl-NL" sz="3200" dirty="0"/>
          </a:p>
        </p:txBody>
      </p:sp>
      <p:sp>
        <p:nvSpPr>
          <p:cNvPr id="4" name="Tekstvak 3"/>
          <p:cNvSpPr txBox="1"/>
          <p:nvPr/>
        </p:nvSpPr>
        <p:spPr>
          <a:xfrm>
            <a:off x="4247456" y="2420888"/>
            <a:ext cx="48965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200" dirty="0" smtClean="0"/>
              <a:t>Eigen Vermogen onbekend ?</a:t>
            </a:r>
          </a:p>
          <a:p>
            <a:endParaRPr lang="nl-NL" sz="3200" dirty="0"/>
          </a:p>
          <a:p>
            <a:r>
              <a:rPr lang="nl-NL" sz="3200" dirty="0" smtClean="0"/>
              <a:t>Bereken:</a:t>
            </a:r>
          </a:p>
          <a:p>
            <a:endParaRPr lang="nl-NL" sz="3200" dirty="0"/>
          </a:p>
          <a:p>
            <a:r>
              <a:rPr lang="nl-NL" sz="3200" dirty="0" err="1" smtClean="0"/>
              <a:t>Debettelling</a:t>
            </a:r>
            <a:r>
              <a:rPr lang="nl-NL" sz="3200" dirty="0" smtClean="0"/>
              <a:t> - credittelling</a:t>
            </a:r>
            <a:endParaRPr lang="nl-NL" sz="3200" dirty="0"/>
          </a:p>
        </p:txBody>
      </p:sp>
      <p:sp>
        <p:nvSpPr>
          <p:cNvPr id="5" name="Ovaal 4"/>
          <p:cNvSpPr/>
          <p:nvPr/>
        </p:nvSpPr>
        <p:spPr>
          <a:xfrm>
            <a:off x="587602" y="3433028"/>
            <a:ext cx="3456384" cy="6480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5108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Saldibalans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0"/>
            <a:ext cx="8068766" cy="687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1208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075" y="0"/>
            <a:ext cx="7809309" cy="67840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7308304" y="3501008"/>
            <a:ext cx="132600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Opbrengst</a:t>
            </a:r>
          </a:p>
          <a:p>
            <a:r>
              <a:rPr lang="nl-NL" u="sng" dirty="0" smtClean="0"/>
              <a:t>Inslag          -</a:t>
            </a:r>
          </a:p>
          <a:p>
            <a:r>
              <a:rPr lang="nl-NL" dirty="0" smtClean="0"/>
              <a:t>Bruto Winst</a:t>
            </a:r>
          </a:p>
          <a:p>
            <a:r>
              <a:rPr lang="nl-NL" u="sng" dirty="0" smtClean="0"/>
              <a:t>Kosten        -</a:t>
            </a:r>
          </a:p>
          <a:p>
            <a:r>
              <a:rPr lang="nl-NL" dirty="0" smtClean="0"/>
              <a:t>Netto winst</a:t>
            </a:r>
            <a:endParaRPr lang="nl-NL" dirty="0"/>
          </a:p>
        </p:txBody>
      </p:sp>
      <p:sp>
        <p:nvSpPr>
          <p:cNvPr id="3" name="Ovaal 2"/>
          <p:cNvSpPr/>
          <p:nvPr/>
        </p:nvSpPr>
        <p:spPr>
          <a:xfrm>
            <a:off x="5796136" y="4869160"/>
            <a:ext cx="792088" cy="8269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Ovaal 5"/>
          <p:cNvSpPr/>
          <p:nvPr/>
        </p:nvSpPr>
        <p:spPr>
          <a:xfrm>
            <a:off x="5058664" y="5435024"/>
            <a:ext cx="792088" cy="8269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Ovaal 6"/>
          <p:cNvSpPr/>
          <p:nvPr/>
        </p:nvSpPr>
        <p:spPr>
          <a:xfrm>
            <a:off x="5095610" y="3933056"/>
            <a:ext cx="792088" cy="82692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0" name="Rechte verbindingslijn 9"/>
          <p:cNvCxnSpPr/>
          <p:nvPr/>
        </p:nvCxnSpPr>
        <p:spPr>
          <a:xfrm flipV="1">
            <a:off x="5887698" y="6093296"/>
            <a:ext cx="628518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echte verbindingslijn 11"/>
          <p:cNvCxnSpPr/>
          <p:nvPr/>
        </p:nvCxnSpPr>
        <p:spPr>
          <a:xfrm>
            <a:off x="5850752" y="6093296"/>
            <a:ext cx="665464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918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9" y="0"/>
            <a:ext cx="8111627" cy="675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Ovaal 1"/>
          <p:cNvSpPr/>
          <p:nvPr/>
        </p:nvSpPr>
        <p:spPr>
          <a:xfrm>
            <a:off x="3995936" y="3501008"/>
            <a:ext cx="1224136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" name="Ovaal 3"/>
          <p:cNvSpPr/>
          <p:nvPr/>
        </p:nvSpPr>
        <p:spPr>
          <a:xfrm>
            <a:off x="4760404" y="6093296"/>
            <a:ext cx="1224136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Ovaal 4"/>
          <p:cNvSpPr/>
          <p:nvPr/>
        </p:nvSpPr>
        <p:spPr>
          <a:xfrm>
            <a:off x="3203848" y="1988840"/>
            <a:ext cx="1224136" cy="43204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" name="Tekstvak 2"/>
          <p:cNvSpPr txBox="1"/>
          <p:nvPr/>
        </p:nvSpPr>
        <p:spPr>
          <a:xfrm>
            <a:off x="834019" y="4725144"/>
            <a:ext cx="7187930" cy="400110"/>
          </a:xfrm>
          <a:prstGeom prst="rect">
            <a:avLst/>
          </a:prstGeom>
          <a:solidFill>
            <a:srgbClr val="FFFF00">
              <a:alpha val="70000"/>
            </a:srgbClr>
          </a:solidFill>
        </p:spPr>
        <p:txBody>
          <a:bodyPr wrap="none" rtlCol="0">
            <a:spAutoFit/>
          </a:bodyPr>
          <a:lstStyle/>
          <a:p>
            <a:r>
              <a:rPr lang="nl-NL" sz="2000" dirty="0" smtClean="0"/>
              <a:t>Oude Eigen vermogen +/- winst +/- </a:t>
            </a:r>
            <a:r>
              <a:rPr lang="nl-NL" sz="2000" dirty="0" err="1" smtClean="0"/>
              <a:t>Prive</a:t>
            </a:r>
            <a:r>
              <a:rPr lang="nl-NL" sz="2000" dirty="0" smtClean="0"/>
              <a:t> = Nieuwe eigen vermogen</a:t>
            </a: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308905324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39</Words>
  <Application>Microsoft Office PowerPoint</Application>
  <PresentationFormat>Diavoorstelling (4:3)</PresentationFormat>
  <Paragraphs>15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Kantoorthema</vt:lpstr>
      <vt:lpstr>De kolommenbalans</vt:lpstr>
      <vt:lpstr>PowerPoint-presentatie</vt:lpstr>
      <vt:lpstr>Saldibalans</vt:lpstr>
      <vt:lpstr>PowerPoint-presentatie</vt:lpstr>
      <vt:lpstr>PowerPoint-presentatie</vt:lpstr>
    </vt:vector>
  </TitlesOfParts>
  <Company>ROC van Twente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kolommenbalans</dc:title>
  <dc:creator>hej01</dc:creator>
  <cp:lastModifiedBy>hej01</cp:lastModifiedBy>
  <cp:revision>3</cp:revision>
  <dcterms:created xsi:type="dcterms:W3CDTF">2013-12-10T11:42:51Z</dcterms:created>
  <dcterms:modified xsi:type="dcterms:W3CDTF">2013-12-10T13:34:39Z</dcterms:modified>
</cp:coreProperties>
</file>